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 txBox="1"/>
          <p:nvPr>
            <p:ph type="body" sz="quarter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Image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3599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e Mans Université…"/>
          <p:cNvSpPr txBox="1"/>
          <p:nvPr>
            <p:ph type="ctrTitle"/>
          </p:nvPr>
        </p:nvSpPr>
        <p:spPr>
          <a:xfrm>
            <a:off x="647700" y="2552700"/>
            <a:ext cx="11709400" cy="3510021"/>
          </a:xfrm>
          <a:prstGeom prst="rect">
            <a:avLst/>
          </a:prstGeom>
        </p:spPr>
        <p:txBody>
          <a:bodyPr/>
          <a:lstStyle/>
          <a:p>
            <a:pPr defTabSz="233679">
              <a:defRPr sz="2800"/>
            </a:pPr>
            <a:r>
              <a:t>Le Mans Université </a:t>
            </a:r>
            <a:endParaRPr sz="480">
              <a:solidFill>
                <a:srgbClr val="000000"/>
              </a:solidFill>
            </a:endParaRPr>
          </a:p>
          <a:p>
            <a:pPr defTabSz="233679">
              <a:defRPr sz="2800"/>
            </a:pPr>
            <a:r>
              <a:t>Master Informatique 1ère année </a:t>
            </a:r>
            <a:endParaRPr sz="480"/>
          </a:p>
          <a:p>
            <a:pPr defTabSz="233679">
              <a:defRPr sz="2800"/>
            </a:pPr>
            <a:r>
              <a:t>Programmation d'Interfaces Embarquées</a:t>
            </a:r>
          </a:p>
          <a:p>
            <a:pPr defTabSz="233679">
              <a:defRPr sz="2800"/>
            </a:pPr>
          </a:p>
          <a:p>
            <a:pPr defTabSz="233679">
              <a:defRPr b="1" sz="3440"/>
            </a:pPr>
            <a:r>
              <a:t>TABOO</a:t>
            </a:r>
          </a:p>
          <a:p>
            <a:pPr defTabSz="233679">
              <a:defRPr i="1" sz="2120">
                <a:solidFill>
                  <a:srgbClr val="1B1E1C"/>
                </a:solidFill>
              </a:defRPr>
            </a:pPr>
            <a:r>
              <a:t>BOOKING TABLE HAS NEVER BEEN SO EASY</a:t>
            </a:r>
          </a:p>
          <a:p>
            <a:pPr defTabSz="233679">
              <a:defRPr sz="2800"/>
            </a:pPr>
            <a:br/>
          </a:p>
          <a:p>
            <a:pPr defTabSz="233679">
              <a:defRPr sz="2800"/>
            </a:pPr>
          </a:p>
          <a:p>
            <a:pPr defTabSz="233679">
              <a:defRPr sz="2800"/>
            </a:pPr>
          </a:p>
          <a:p>
            <a:pPr defTabSz="233679">
              <a:defRPr sz="2800"/>
            </a:pPr>
          </a:p>
          <a:p>
            <a:pPr defTabSz="182880">
              <a:lnSpc>
                <a:spcPts val="2800"/>
              </a:lnSpc>
              <a:spcBef>
                <a:spcPts val="400"/>
              </a:spcBef>
              <a:defRPr b="1" sz="1306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sz="480"/>
          </a:p>
        </p:txBody>
      </p:sp>
      <p:sp>
        <p:nvSpPr>
          <p:cNvPr id="132" name="Basan Dmytro Matviienko Serhii"/>
          <p:cNvSpPr txBox="1"/>
          <p:nvPr>
            <p:ph type="subTitle" sz="quarter" idx="1"/>
          </p:nvPr>
        </p:nvSpPr>
        <p:spPr>
          <a:xfrm>
            <a:off x="647700" y="6743700"/>
            <a:ext cx="11709400" cy="1397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i="0" sz="36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  <a:r>
              <a:t>Basan Dmytro</a:t>
            </a:r>
            <a:br/>
            <a:r>
              <a:t>Matviienko Serhii</a:t>
            </a:r>
          </a:p>
        </p:txBody>
      </p:sp>
      <p:pic>
        <p:nvPicPr>
          <p:cNvPr id="133" name="page1image26512432.png" descr="page1image265124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641" y="365575"/>
            <a:ext cx="5202055" cy="1477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ge1image26509936.png" descr="page1image265099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143" y="336687"/>
            <a:ext cx="5202055" cy="1535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7935" y="5768374"/>
            <a:ext cx="1888930" cy="96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</p:txBody>
      </p:sp>
      <p:sp>
        <p:nvSpPr>
          <p:cNvPr id="138" name="Log in with Google Account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Log in with Google Account</a:t>
            </a:r>
          </a:p>
          <a:p>
            <a:pPr>
              <a:buBlip>
                <a:blip r:embed="rId2"/>
              </a:buBlip>
            </a:pPr>
            <a:r>
              <a:t>Select a restaurant on the map</a:t>
            </a:r>
          </a:p>
          <a:p>
            <a:pPr>
              <a:buBlip>
                <a:blip r:embed="rId2"/>
              </a:buBlip>
            </a:pPr>
            <a:r>
              <a:t>Choose your table</a:t>
            </a:r>
          </a:p>
          <a:p>
            <a:pPr>
              <a:buBlip>
                <a:blip r:embed="rId2"/>
              </a:buBlip>
            </a:pPr>
            <a:r>
              <a:t>Book a convenient time </a:t>
            </a:r>
          </a:p>
          <a:p>
            <a:pPr>
              <a:buBlip>
                <a:blip r:embed="rId2"/>
              </a:buBlip>
            </a:pPr>
            <a:r>
              <a:t>Have a good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can you boo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you book?</a:t>
            </a:r>
          </a:p>
        </p:txBody>
      </p:sp>
      <p:sp>
        <p:nvSpPr>
          <p:cNvPr id="141" name="Restaurants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Restaurants</a:t>
            </a:r>
          </a:p>
          <a:p>
            <a:pPr>
              <a:buBlip>
                <a:blip r:embed="rId2"/>
              </a:buBlip>
            </a:pPr>
            <a:r>
              <a:t>Cafes</a:t>
            </a:r>
          </a:p>
          <a:p>
            <a:pPr>
              <a:buBlip>
                <a:blip r:embed="rId2"/>
              </a:buBlip>
            </a:pPr>
            <a:r>
              <a:t>Bars</a:t>
            </a:r>
          </a:p>
          <a:p>
            <a:pPr>
              <a:buBlip>
                <a:blip r:embed="rId2"/>
              </a:buBlip>
            </a:pPr>
            <a:r>
              <a:t>Night Clubs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</a:t>
            </a:r>
          </a:p>
        </p:txBody>
      </p:sp>
      <p:sp>
        <p:nvSpPr>
          <p:cNvPr id="144" name="MVC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MVC</a:t>
            </a:r>
          </a:p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Android SDK</a:t>
            </a:r>
          </a:p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Google API</a:t>
            </a:r>
          </a:p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Google Login</a:t>
            </a:r>
          </a:p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Google Maps</a:t>
            </a:r>
          </a:p>
          <a:p>
            <a:pPr marL="480059" indent="-480059" defTabSz="525779">
              <a:spcBef>
                <a:spcPts val="3700"/>
              </a:spcBef>
              <a:buBlip>
                <a:blip r:embed="rId2"/>
              </a:buBlip>
              <a:defRPr sz="3870"/>
            </a:pPr>
            <a:r>
              <a:t>Picasso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V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MVC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" y="2800350"/>
            <a:ext cx="11328401" cy="613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rel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Trello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925" y="2341111"/>
            <a:ext cx="12316950" cy="722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ork Brea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Breakdown</a:t>
            </a:r>
          </a:p>
        </p:txBody>
      </p:sp>
      <p:graphicFrame>
        <p:nvGraphicFramePr>
          <p:cNvPr id="153" name="Таблица 1"/>
          <p:cNvGraphicFramePr/>
          <p:nvPr/>
        </p:nvGraphicFramePr>
        <p:xfrm>
          <a:off x="666304" y="2649283"/>
          <a:ext cx="11722101" cy="61239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6757"/>
                <a:gridCol w="2062712"/>
                <a:gridCol w="1720754"/>
                <a:gridCol w="2929175"/>
              </a:tblGrid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Activity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Dmytro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Serhii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Preparation for developing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 Google SDK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Adding view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Look over architecture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 with map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 with Google API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 errors/bugs while developing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Write report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 presentation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Preparation for speech 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5568">
                <a:tc>
                  <a:txBody>
                    <a:bodyPr/>
                    <a:lstStyle/>
                    <a:p>
                      <a:pPr algn="just"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 work done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spcBef>
                          <a:spcPts val="7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sentation of our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of our app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8843" y="4408140"/>
            <a:ext cx="2823130" cy="5433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8350" y="5156774"/>
            <a:ext cx="3848101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hank you for your attention!"/>
          <p:cNvSpPr txBox="1"/>
          <p:nvPr>
            <p:ph type="title"/>
          </p:nvPr>
        </p:nvSpPr>
        <p:spPr>
          <a:xfrm>
            <a:off x="647699" y="1078033"/>
            <a:ext cx="11709401" cy="2959101"/>
          </a:xfrm>
          <a:prstGeom prst="rect">
            <a:avLst/>
          </a:prstGeom>
        </p:spPr>
        <p:txBody>
          <a:bodyPr/>
          <a:lstStyle/>
          <a:p>
            <a:pPr/>
            <a:r>
              <a:t>Thank you for your attention!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595" y="5687876"/>
            <a:ext cx="3173040" cy="317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365" y="5687876"/>
            <a:ext cx="3173040" cy="317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8221" y="4927033"/>
            <a:ext cx="2247328" cy="58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0451" y="4875238"/>
            <a:ext cx="2247328" cy="690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